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 varScale="1">
        <p:scale>
          <a:sx n="61" d="100"/>
          <a:sy n="61" d="100"/>
        </p:scale>
        <p:origin x="6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כ"ה/שבט/תשפ"א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02/07/2021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Jonathan </a:t>
            </a:r>
            <a:r>
              <a:rPr lang="en-US" sz="1600" spc="64" dirty="0" err="1">
                <a:solidFill>
                  <a:srgbClr val="FFFFFF"/>
                </a:solidFill>
                <a:latin typeface="HK Grotesk Light"/>
              </a:rPr>
              <a:t>Schler</a:t>
            </a: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1600" spc="64" dirty="0" err="1">
                <a:solidFill>
                  <a:srgbClr val="FFFFFF"/>
                </a:solidFill>
                <a:latin typeface="HK Grotesk Light"/>
              </a:rPr>
              <a:t>Naama</a:t>
            </a: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 Kopelman.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</a:t>
            </a:r>
            <a:r>
              <a:rPr lang="en-US" sz="1600" spc="64">
                <a:solidFill>
                  <a:srgbClr val="FFFFFF"/>
                </a:solidFill>
                <a:latin typeface="HK Grotesk Light"/>
              </a:rPr>
              <a:t>Oz Wiess</a:t>
            </a: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, Vlad </a:t>
            </a:r>
            <a:r>
              <a:rPr lang="en-US" sz="1600" spc="64" dirty="0" err="1">
                <a:solidFill>
                  <a:srgbClr val="FFFFFF"/>
                </a:solidFill>
                <a:latin typeface="HK Grotesk Light"/>
              </a:rPr>
              <a:t>Sadovnikov</a:t>
            </a:r>
            <a:endParaRPr lang="en-US" sz="1600" spc="64" dirty="0">
              <a:solidFill>
                <a:srgbClr val="FFFFFF"/>
              </a:solidFill>
              <a:latin typeface="HK Grotesk Light"/>
            </a:endParaRP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rita Buri Bold"/>
              </a:rPr>
              <a:t>Amount of views per category</a:t>
            </a:r>
            <a:endParaRPr lang="en-US" sz="4800" dirty="0">
              <a:solidFill>
                <a:srgbClr val="FFFFFF"/>
              </a:solidFill>
              <a:latin typeface="Arita Buri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that compares amount of views and category of video.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824" y="792210"/>
            <a:ext cx="8225209" cy="2468296"/>
            <a:chOff x="-241001" y="-491731"/>
            <a:chExt cx="14524471" cy="3940921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548288"/>
              <a:ext cx="9566207" cy="90090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 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448572"/>
            <a:ext cx="5417344" cy="56425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Positive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Barplot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 that compares positive and negative amongst categories.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55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that compares amount of views and hour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**compare between publish month and likes shows same results.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575941" y="1501086"/>
            <a:ext cx="4889740" cy="1958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liner regression we were able to train a model that predict the popularity/success of new uploaded video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575941" y="4331437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based on likes, views and comments our r^2 will be 0.839..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375012"/>
            <a:chOff x="-2" y="9525"/>
            <a:chExt cx="10923382" cy="6985214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86546"/>
              <a:ext cx="9566208" cy="350819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much views, likes or comments video on YouTube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properties the videos have that makes them more popular?</a:t>
              </a:r>
            </a:p>
            <a:p>
              <a:pPr algn="l" defTabSz="609630" rtl="0">
                <a:lnSpc>
                  <a:spcPts val="2239"/>
                </a:lnSpc>
              </a:pPr>
              <a:endParaRPr lang="en-US" sz="1600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has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Outliners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618744" y="2023390"/>
            <a:ext cx="3149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likes:views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likes:comment_count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(</a:t>
            </a:r>
            <a:r>
              <a:rPr lang="en-US" sz="2000" dirty="0" err="1">
                <a:solidFill>
                  <a:srgbClr val="329E89"/>
                </a:solidFill>
                <a:latin typeface="HK Grotesk Light" panose="020B0604020202020204" charset="0"/>
              </a:rPr>
              <a:t>views:comment_count</a:t>
            </a:r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)</a:t>
            </a:r>
            <a:endParaRPr lang="en-IL" sz="2000" dirty="0">
              <a:solidFill>
                <a:srgbClr val="329E89"/>
              </a:solidFill>
              <a:latin typeface="HK Grotesk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that compares amount of views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  <a:p>
            <a:pPr marL="0" lvl="0" indent="0" algn="l">
              <a:lnSpc>
                <a:spcPts val="3359"/>
              </a:lnSpc>
            </a:pPr>
            <a:r>
              <a:rPr lang="en-US" i="1" u="none" dirty="0">
                <a:solidFill>
                  <a:srgbClr val="FFFFFF"/>
                </a:solidFill>
                <a:latin typeface="HK Grotesk Light"/>
              </a:rPr>
              <a:t>**compare between publish month and likes shows same results.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 err="1">
                <a:solidFill>
                  <a:srgbClr val="FFFFFF"/>
                </a:solidFill>
                <a:latin typeface="HK Grotesk Light"/>
              </a:rPr>
              <a:t>Barplot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 that compares amount of likes/dislikes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 in this compare.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461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Arita Buri Bold</vt:lpstr>
      <vt:lpstr>Calibri</vt:lpstr>
      <vt:lpstr>Calibri Light</vt:lpstr>
      <vt:lpstr>HK Grotesk Light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17</cp:revision>
  <dcterms:created xsi:type="dcterms:W3CDTF">2021-02-03T19:16:17Z</dcterms:created>
  <dcterms:modified xsi:type="dcterms:W3CDTF">2021-02-06T22:24:32Z</dcterms:modified>
</cp:coreProperties>
</file>